
<file path=[Content_Types].xml><?xml version="1.0" encoding="utf-8"?>
<Types xmlns="http://schemas.openxmlformats.org/package/2006/content-types">
  <Default Extension="tmp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4" r:id="rId3"/>
    <p:sldId id="268" r:id="rId4"/>
    <p:sldId id="267" r:id="rId5"/>
    <p:sldId id="271" r:id="rId6"/>
    <p:sldId id="269" r:id="rId7"/>
    <p:sldId id="270" r:id="rId8"/>
    <p:sldId id="272" r:id="rId9"/>
    <p:sldId id="274" r:id="rId10"/>
    <p:sldId id="275" r:id="rId11"/>
    <p:sldId id="273" r:id="rId12"/>
    <p:sldId id="278" r:id="rId13"/>
    <p:sldId id="276" r:id="rId14"/>
    <p:sldId id="299" r:id="rId15"/>
    <p:sldId id="300" r:id="rId16"/>
    <p:sldId id="279" r:id="rId17"/>
    <p:sldId id="315" r:id="rId18"/>
    <p:sldId id="316" r:id="rId19"/>
    <p:sldId id="309" r:id="rId20"/>
    <p:sldId id="310" r:id="rId21"/>
    <p:sldId id="311" r:id="rId22"/>
    <p:sldId id="317" r:id="rId23"/>
    <p:sldId id="312" r:id="rId24"/>
    <p:sldId id="313" r:id="rId25"/>
    <p:sldId id="314" r:id="rId26"/>
    <p:sldId id="296" r:id="rId27"/>
    <p:sldId id="306" r:id="rId28"/>
    <p:sldId id="294" r:id="rId29"/>
    <p:sldId id="298" r:id="rId30"/>
    <p:sldId id="287" r:id="rId31"/>
    <p:sldId id="289" r:id="rId32"/>
    <p:sldId id="288" r:id="rId33"/>
    <p:sldId id="290" r:id="rId34"/>
    <p:sldId id="301" r:id="rId35"/>
    <p:sldId id="304" r:id="rId36"/>
    <p:sldId id="318" r:id="rId37"/>
    <p:sldId id="319" r:id="rId38"/>
    <p:sldId id="291" r:id="rId39"/>
    <p:sldId id="305" r:id="rId40"/>
    <p:sldId id="293" r:id="rId41"/>
    <p:sldId id="295" r:id="rId42"/>
    <p:sldId id="297" r:id="rId43"/>
    <p:sldId id="307" r:id="rId44"/>
    <p:sldId id="302" r:id="rId45"/>
    <p:sldId id="303" r:id="rId46"/>
    <p:sldId id="308" r:id="rId47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30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7C1A3-A9BC-47EF-B5F9-720E9D376342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44074-5D45-4D80-8945-6A3351CD76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1408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7C1A3-A9BC-47EF-B5F9-720E9D376342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44074-5D45-4D80-8945-6A3351CD76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6930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7C1A3-A9BC-47EF-B5F9-720E9D376342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44074-5D45-4D80-8945-6A3351CD76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5836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7C1A3-A9BC-47EF-B5F9-720E9D376342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44074-5D45-4D80-8945-6A3351CD76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5594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7C1A3-A9BC-47EF-B5F9-720E9D376342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44074-5D45-4D80-8945-6A3351CD76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7163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7C1A3-A9BC-47EF-B5F9-720E9D376342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44074-5D45-4D80-8945-6A3351CD76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6226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7C1A3-A9BC-47EF-B5F9-720E9D376342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44074-5D45-4D80-8945-6A3351CD76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3502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7C1A3-A9BC-47EF-B5F9-720E9D376342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44074-5D45-4D80-8945-6A3351CD76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5946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7C1A3-A9BC-47EF-B5F9-720E9D376342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44074-5D45-4D80-8945-6A3351CD76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490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7C1A3-A9BC-47EF-B5F9-720E9D376342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44074-5D45-4D80-8945-6A3351CD76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9118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7C1A3-A9BC-47EF-B5F9-720E9D376342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44074-5D45-4D80-8945-6A3351CD76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0741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77C1A3-A9BC-47EF-B5F9-720E9D376342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544074-5D45-4D80-8945-6A3351CD76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33337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mp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Timber footbridges</a:t>
            </a:r>
            <a:br>
              <a:rPr lang="en-GB" dirty="0" smtClean="0"/>
            </a:br>
            <a:r>
              <a:rPr lang="en-GB" dirty="0" smtClean="0"/>
              <a:t>Photo Album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by Ewan Larcombe   </a:t>
            </a:r>
            <a:r>
              <a:rPr lang="en-GB" dirty="0" smtClean="0"/>
              <a:t>14-7-2025 and updated 23-7-2025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21713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49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48670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49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37754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50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4131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49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77057" y="1143461"/>
            <a:ext cx="6858000" cy="45710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82557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114300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7497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6063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5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65724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96517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Timber </a:t>
            </a:r>
            <a:r>
              <a:rPr lang="en-GB" dirty="0" smtClean="0"/>
              <a:t>footbridge</a:t>
            </a:r>
            <a:br>
              <a:rPr lang="en-GB" dirty="0" smtClean="0"/>
            </a:br>
            <a:r>
              <a:rPr lang="en-GB" dirty="0" smtClean="0"/>
              <a:t>Ashford </a:t>
            </a:r>
            <a:r>
              <a:rPr lang="en-GB" dirty="0" smtClean="0"/>
              <a:t>Lane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(2024 Inspection report images)</a:t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94265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3" y="253999"/>
            <a:ext cx="11749459" cy="625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7400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3" y="253999"/>
            <a:ext cx="11749459" cy="6256867"/>
          </a:xfrm>
          <a:prstGeom prst="rect">
            <a:avLst/>
          </a:prstGeom>
        </p:spPr>
      </p:pic>
      <p:sp>
        <p:nvSpPr>
          <p:cNvPr id="3" name="Donut 2"/>
          <p:cNvSpPr/>
          <p:nvPr/>
        </p:nvSpPr>
        <p:spPr>
          <a:xfrm>
            <a:off x="2895601" y="2590799"/>
            <a:ext cx="2235200" cy="2362201"/>
          </a:xfrm>
          <a:prstGeom prst="donut">
            <a:avLst>
              <a:gd name="adj" fmla="val 7242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7825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99997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Timber </a:t>
            </a:r>
            <a:r>
              <a:rPr lang="en-GB" dirty="0" smtClean="0"/>
              <a:t>footbridge</a:t>
            </a:r>
            <a:br>
              <a:rPr lang="en-GB" dirty="0" smtClean="0"/>
            </a:br>
            <a:r>
              <a:rPr lang="en-GB" dirty="0" smtClean="0"/>
              <a:t>Ashford </a:t>
            </a:r>
            <a:r>
              <a:rPr lang="en-GB" dirty="0" smtClean="0"/>
              <a:t>Lane</a:t>
            </a:r>
            <a:br>
              <a:rPr lang="en-GB" dirty="0" smtClean="0"/>
            </a:br>
            <a:r>
              <a:rPr lang="en-GB" dirty="0" smtClean="0"/>
              <a:t>(My images)</a:t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758266"/>
            <a:ext cx="9144000" cy="499533"/>
          </a:xfrm>
        </p:spPr>
        <p:txBody>
          <a:bodyPr/>
          <a:lstStyle/>
          <a:p>
            <a:r>
              <a:rPr lang="en-GB" dirty="0" smtClean="0"/>
              <a:t>by Ewan Larcombe   </a:t>
            </a:r>
            <a:r>
              <a:rPr lang="en-GB" dirty="0" smtClean="0"/>
              <a:t>23</a:t>
            </a:r>
            <a:r>
              <a:rPr lang="en-GB" dirty="0" smtClean="0"/>
              <a:t>-7-2025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20625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173" y="448733"/>
            <a:ext cx="9020117" cy="590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7846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74" y="575733"/>
            <a:ext cx="11194992" cy="598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3678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366" y="163635"/>
            <a:ext cx="9999132" cy="6541489"/>
          </a:xfrm>
          <a:prstGeom prst="rect">
            <a:avLst/>
          </a:prstGeom>
        </p:spPr>
      </p:pic>
      <p:sp>
        <p:nvSpPr>
          <p:cNvPr id="3" name="Donut 2"/>
          <p:cNvSpPr/>
          <p:nvPr/>
        </p:nvSpPr>
        <p:spPr>
          <a:xfrm>
            <a:off x="4140199" y="1439334"/>
            <a:ext cx="1972733" cy="1024466"/>
          </a:xfrm>
          <a:prstGeom prst="donut">
            <a:avLst>
              <a:gd name="adj" fmla="val 7242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" name="Donut 3"/>
          <p:cNvSpPr/>
          <p:nvPr/>
        </p:nvSpPr>
        <p:spPr>
          <a:xfrm>
            <a:off x="4995333" y="4885267"/>
            <a:ext cx="1820334" cy="1058333"/>
          </a:xfrm>
          <a:prstGeom prst="donut">
            <a:avLst>
              <a:gd name="adj" fmla="val 7242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1194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544" y="304800"/>
            <a:ext cx="7838917" cy="622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4033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3" y="2057401"/>
            <a:ext cx="10755621" cy="277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2375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66" y="236447"/>
            <a:ext cx="8178801" cy="5896769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067" y="5005901"/>
            <a:ext cx="5442855" cy="151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4003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Timber footbridge </a:t>
            </a:r>
            <a:br>
              <a:rPr lang="en-GB" dirty="0" smtClean="0"/>
            </a:br>
            <a:r>
              <a:rPr lang="en-GB" dirty="0" smtClean="0"/>
              <a:t>- Black Potts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by Ewan Larcombe   14-7-2025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99285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827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79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82897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693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49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8612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79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5708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79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57" y="0"/>
            <a:ext cx="10287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onut 2"/>
          <p:cNvSpPr/>
          <p:nvPr/>
        </p:nvSpPr>
        <p:spPr>
          <a:xfrm>
            <a:off x="5978013" y="1406013"/>
            <a:ext cx="1671484" cy="2094271"/>
          </a:xfrm>
          <a:prstGeom prst="donut">
            <a:avLst>
              <a:gd name="adj" fmla="val 1140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" name="Donut 4"/>
          <p:cNvSpPr/>
          <p:nvPr/>
        </p:nvSpPr>
        <p:spPr>
          <a:xfrm rot="3670344">
            <a:off x="3637976" y="1735406"/>
            <a:ext cx="2163661" cy="1807232"/>
          </a:xfrm>
          <a:prstGeom prst="donut">
            <a:avLst>
              <a:gd name="adj" fmla="val 1140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8901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793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09890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79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7257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0954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9145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133" y="237067"/>
            <a:ext cx="8153400" cy="63923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94600" y="745067"/>
            <a:ext cx="3970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FFFF00"/>
                </a:solidFill>
              </a:rPr>
              <a:t>Inspection report 2024</a:t>
            </a:r>
            <a:endParaRPr lang="en-GB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4940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799" y="118533"/>
            <a:ext cx="8085667" cy="654473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127067" y="695868"/>
            <a:ext cx="1879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 smtClean="0">
                <a:solidFill>
                  <a:srgbClr val="FFFF00"/>
                </a:solidFill>
              </a:rPr>
              <a:t>June 2025</a:t>
            </a:r>
            <a:endParaRPr lang="en-GB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744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79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628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445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48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12368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794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37037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55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06229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52499" y="-1"/>
            <a:ext cx="10286998" cy="6857999"/>
          </a:xfrm>
          <a:prstGeom prst="rect">
            <a:avLst/>
          </a:prstGeom>
          <a:scene3d>
            <a:camera prst="orthographicFront">
              <a:rot lat="10800000" lon="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8571026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0331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2706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59267"/>
            <a:ext cx="9144000" cy="6477000"/>
          </a:xfrm>
        </p:spPr>
        <p:txBody>
          <a:bodyPr>
            <a:normAutofit fontScale="90000"/>
          </a:bodyPr>
          <a:lstStyle/>
          <a:p>
            <a:pPr algn="l"/>
            <a:r>
              <a:rPr lang="en-GB" b="1" u="sng" dirty="0"/>
              <a:t>T</a:t>
            </a:r>
            <a:r>
              <a:rPr lang="en-GB" b="1" u="sng" dirty="0" smtClean="0"/>
              <a:t>HE ISSUES</a:t>
            </a:r>
            <a:br>
              <a:rPr lang="en-GB" b="1" u="sng" dirty="0" smtClean="0"/>
            </a:br>
            <a:r>
              <a:rPr lang="en-GB" dirty="0" smtClean="0"/>
              <a:t>Ownership of the problems?</a:t>
            </a:r>
            <a:br>
              <a:rPr lang="en-GB" dirty="0" smtClean="0"/>
            </a:br>
            <a:r>
              <a:rPr lang="en-GB" dirty="0" smtClean="0"/>
              <a:t>Replacement and funding?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b="1" u="sng" dirty="0" smtClean="0"/>
              <a:t>ACCOUNTABILITY FOR FAILURE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>Design and </a:t>
            </a:r>
            <a:r>
              <a:rPr lang="en-GB" dirty="0" smtClean="0"/>
              <a:t>Construction?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Maintenance and </a:t>
            </a:r>
            <a:r>
              <a:rPr lang="en-GB" dirty="0" smtClean="0"/>
              <a:t>Inspection?</a:t>
            </a:r>
            <a:r>
              <a:rPr lang="en-GB" sz="4900" dirty="0"/>
              <a:t/>
            </a:r>
            <a:br>
              <a:rPr lang="en-GB" sz="4900" dirty="0"/>
            </a:br>
            <a:endParaRPr lang="en-GB" sz="4900" dirty="0"/>
          </a:p>
        </p:txBody>
      </p:sp>
    </p:spTree>
    <p:extLst>
      <p:ext uri="{BB962C8B-B14F-4D97-AF65-F5344CB8AC3E}">
        <p14:creationId xmlns:p14="http://schemas.microsoft.com/office/powerpoint/2010/main" val="40189641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Timber footbridges </a:t>
            </a:r>
            <a:br>
              <a:rPr lang="en-GB" dirty="0" smtClean="0"/>
            </a:br>
            <a:r>
              <a:rPr lang="en-GB" dirty="0" smtClean="0"/>
              <a:t>END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by Ewan Larcombe   14-7-2025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27053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49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57920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49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84305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49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22595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49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84309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49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33501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32</Words>
  <Application>Microsoft Office PowerPoint</Application>
  <PresentationFormat>Widescreen</PresentationFormat>
  <Paragraphs>12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0" baseType="lpstr">
      <vt:lpstr>Arial</vt:lpstr>
      <vt:lpstr>Calibri</vt:lpstr>
      <vt:lpstr>Calibri Light</vt:lpstr>
      <vt:lpstr>Office Theme</vt:lpstr>
      <vt:lpstr>Timber footbridges Photo Album</vt:lpstr>
      <vt:lpstr>  Timber footbridge Ashford Lane (My images)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Timber footbridge Ashford Lane  (2024 Inspection report images)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Timber footbridge  - Black Potts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ISSUES Ownership of the problems? Replacement and funding?  ACCOUNTABILITY FOR FAILURE Design and Construction? Maintenance and Inspection? </vt:lpstr>
      <vt:lpstr>Timber footbridges  END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Ewan Larcombe</dc:creator>
  <cp:lastModifiedBy>Ewan Larcombe</cp:lastModifiedBy>
  <cp:revision>21</cp:revision>
  <dcterms:created xsi:type="dcterms:W3CDTF">2025-07-09T11:27:20Z</dcterms:created>
  <dcterms:modified xsi:type="dcterms:W3CDTF">2025-07-23T07:51:55Z</dcterms:modified>
</cp:coreProperties>
</file>